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2" r:id="rId9"/>
    <p:sldId id="263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0.1</c:v>
                </c:pt>
                <c:pt idx="1">
                  <c:v>0.05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拳皇2002」的圖片搜尋結果">
            <a:extLst>
              <a:ext uri="{FF2B5EF4-FFF2-40B4-BE49-F238E27FC236}">
                <a16:creationId xmlns:a16="http://schemas.microsoft.com/office/drawing/2014/main" id="{6FCC396B-A25E-4F63-B163-296C3B75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20" y="408261"/>
            <a:ext cx="10702047" cy="60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貓狗大戰」的圖片搜尋結果">
            <a:extLst>
              <a:ext uri="{FF2B5EF4-FFF2-40B4-BE49-F238E27FC236}">
                <a16:creationId xmlns:a16="http://schemas.microsoft.com/office/drawing/2014/main" id="{20DD9630-47D1-495D-B433-B300D741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194" y="403841"/>
            <a:ext cx="9114512" cy="60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占學期總成績</a:t>
            </a:r>
            <a:r>
              <a:rPr lang="en-US" altLang="zh-TW" sz="2400" b="1" dirty="0">
                <a:latin typeface="+mn-ea"/>
              </a:rPr>
              <a:t>20%</a:t>
            </a: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獨立完成對戰遊戲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必須使用我們提供的</a:t>
            </a:r>
            <a:r>
              <a:rPr lang="en-US" altLang="zh-TW" sz="2400" b="1" dirty="0">
                <a:latin typeface="+mn-ea"/>
              </a:rPr>
              <a:t>template</a:t>
            </a:r>
          </a:p>
          <a:p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2018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15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上傳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code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與影音檔至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iLMS</a:t>
            </a:r>
            <a:endParaRPr lang="en-US" altLang="zh-TW" sz="2400" b="1" i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703387"/>
              </p:ext>
            </p:extLst>
          </p:nvPr>
        </p:nvGraphicFramePr>
        <p:xfrm>
          <a:off x="779351" y="273958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Basics (10%)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遊戲主選單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Start, About, Exit</a:t>
            </a:r>
            <a:endParaRPr lang="zh-TW" altLang="en-US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遊戲主體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外觀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兩個角色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血條</a:t>
            </a:r>
            <a:r>
              <a:rPr lang="en-US" altLang="zh-TW" sz="2400" b="1" i="0" dirty="0">
                <a:latin typeface="+mn-ea"/>
              </a:rPr>
              <a:t>(HP), </a:t>
            </a:r>
            <a:r>
              <a:rPr lang="zh-TW" altLang="en-US" sz="2400" b="1" i="0" dirty="0">
                <a:latin typeface="+mn-ea"/>
              </a:rPr>
              <a:t>地板</a:t>
            </a:r>
            <a:endParaRPr lang="en-US" altLang="zh-TW" sz="2400" b="1" i="0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遊戲性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攻擊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移動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跳躍</a:t>
            </a:r>
            <a:endParaRPr lang="en-US" altLang="zh-TW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遊戲結束畫面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Win, Game over, Restart, End</a:t>
            </a:r>
          </a:p>
          <a:p>
            <a:endParaRPr lang="en-US" altLang="zh-TW" sz="2400" b="1" dirty="0">
              <a:latin typeface="+mn-ea"/>
            </a:endParaRPr>
          </a:p>
        </p:txBody>
      </p:sp>
      <p:pic>
        <p:nvPicPr>
          <p:cNvPr id="5122" name="Picture 2" descr="「happy man」的圖片搜尋結果">
            <a:extLst>
              <a:ext uri="{FF2B5EF4-FFF2-40B4-BE49-F238E27FC236}">
                <a16:creationId xmlns:a16="http://schemas.microsoft.com/office/drawing/2014/main" id="{02EA3CD6-1123-4545-B60F-E5E2DDF4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531" y="2052536"/>
            <a:ext cx="3419144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6085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8</a:t>
            </a:r>
            <a:r>
              <a:rPr lang="zh-TW" altLang="en-US" sz="2400" b="1" dirty="0"/>
              <a:t>選</a:t>
            </a:r>
            <a:r>
              <a:rPr lang="en-US" altLang="zh-TW" sz="2400" b="1" dirty="0"/>
              <a:t>5</a:t>
            </a:r>
          </a:p>
          <a:p>
            <a:pPr lvl="1"/>
            <a:r>
              <a:rPr lang="zh-TW" altLang="en-US" sz="2400" b="1" i="0" dirty="0"/>
              <a:t>開頭動畫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人物動畫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遊戲背景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絕招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不同模式</a:t>
            </a:r>
            <a:endParaRPr lang="en-US" altLang="zh-TW" sz="2400" b="1" i="0" dirty="0"/>
          </a:p>
          <a:p>
            <a:pPr lvl="2"/>
            <a:r>
              <a:rPr lang="en-US" altLang="zh-TW" sz="2000" b="1" dirty="0"/>
              <a:t>1P</a:t>
            </a:r>
            <a:r>
              <a:rPr lang="zh-TW" altLang="en-US" sz="2000" b="1" dirty="0"/>
              <a:t>模式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與電腦對戰</a:t>
            </a:r>
            <a:r>
              <a:rPr lang="en-US" altLang="zh-TW" sz="2000" b="1" dirty="0"/>
              <a:t>)</a:t>
            </a:r>
          </a:p>
          <a:p>
            <a:pPr lvl="2"/>
            <a:r>
              <a:rPr lang="zh-TW" altLang="en-US" sz="2000" b="1" dirty="0"/>
              <a:t>限時模式</a:t>
            </a:r>
            <a:endParaRPr lang="en-US" altLang="zh-TW" sz="2000" b="1" dirty="0"/>
          </a:p>
          <a:p>
            <a:pPr lvl="2"/>
            <a:r>
              <a:rPr lang="zh-TW" altLang="en-US" sz="2000" b="1" dirty="0"/>
              <a:t>選擇不同角色</a:t>
            </a:r>
            <a:endParaRPr lang="en-US" altLang="zh-TW" sz="2000" b="1" dirty="0"/>
          </a:p>
          <a:p>
            <a:pPr lvl="1"/>
            <a:r>
              <a:rPr lang="zh-TW" altLang="en-US" sz="2400" b="1" i="0" dirty="0"/>
              <a:t>音樂 </a:t>
            </a:r>
            <a:r>
              <a:rPr lang="en-US" altLang="zh-TW" sz="2400" b="1" i="0" dirty="0"/>
              <a:t>(</a:t>
            </a:r>
            <a:r>
              <a:rPr lang="zh-TW" altLang="en-US" sz="2400" b="1" i="0" dirty="0"/>
              <a:t>在不同場景下需要轉換</a:t>
            </a:r>
            <a:r>
              <a:rPr lang="en-US" altLang="zh-TW" sz="2400" b="1" i="0" dirty="0"/>
              <a:t>)</a:t>
            </a:r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4461" y="2476885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/>
              <a:t>絕招華麗度</a:t>
            </a:r>
            <a:endParaRPr lang="en-US" altLang="zh-TW" sz="2400" b="1" dirty="0"/>
          </a:p>
          <a:p>
            <a:r>
              <a:rPr lang="zh-TW" altLang="en-US" sz="2400" b="1" dirty="0"/>
              <a:t>動畫炫泡度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/>
              <a:t>….…</a:t>
            </a:r>
            <a:endParaRPr lang="zh-TW" altLang="en-US" sz="24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832120"/>
            <a:ext cx="5669562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92</TotalTime>
  <Words>288</Words>
  <Application>Microsoft Office PowerPoint</Application>
  <PresentationFormat>寬螢幕</PresentationFormat>
  <Paragraphs>56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billy</vt:lpstr>
      <vt:lpstr>SetoFont</vt:lpstr>
      <vt:lpstr>微軟正黑體</vt:lpstr>
      <vt:lpstr>新細明體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Rules</vt:lpstr>
      <vt:lpstr>PowerPoint 簡報</vt:lpstr>
      <vt:lpstr>Basics (10%)</vt:lpstr>
      <vt:lpstr>Advance (5%)</vt:lpstr>
      <vt:lpstr>Creative (5%)</vt:lpstr>
      <vt:lpstr>Template</vt:lpstr>
      <vt:lpstr>Useful Resource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張克齊</cp:lastModifiedBy>
  <cp:revision>19</cp:revision>
  <dcterms:created xsi:type="dcterms:W3CDTF">2017-12-14T05:49:56Z</dcterms:created>
  <dcterms:modified xsi:type="dcterms:W3CDTF">2017-12-14T11:50:37Z</dcterms:modified>
</cp:coreProperties>
</file>